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65" r:id="rId3"/>
    <p:sldId id="273" r:id="rId4"/>
    <p:sldId id="270" r:id="rId5"/>
    <p:sldId id="268" r:id="rId6"/>
    <p:sldId id="258" r:id="rId7"/>
    <p:sldId id="259" r:id="rId8"/>
    <p:sldId id="260" r:id="rId9"/>
    <p:sldId id="262" r:id="rId10"/>
    <p:sldId id="263" r:id="rId11"/>
    <p:sldId id="266" r:id="rId12"/>
    <p:sldId id="272" r:id="rId13"/>
    <p:sldId id="271" r:id="rId14"/>
    <p:sldId id="267" r:id="rId15"/>
    <p:sldId id="264" r:id="rId16"/>
  </p:sldIdLst>
  <p:sldSz cx="9144000" cy="5143500" type="screen16x9"/>
  <p:notesSz cx="6858000" cy="9144000"/>
  <p:embeddedFontLst>
    <p:embeddedFont>
      <p:font typeface="Bree Serif" panose="02000503040000020004" pitchFamily="2" charset="77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A6310B-D2DE-184E-8015-E10F55A0B7CE}" v="543" dt="2020-04-30T18:49:54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10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y Mcclure Stanley" userId="adb4e7ed-48b7-4adf-999e-ff605164f50c" providerId="ADAL" clId="{DBA6310B-D2DE-184E-8015-E10F55A0B7CE}"/>
    <pc:docChg chg="custSel addSld delSld modSld sldOrd">
      <pc:chgData name="Molly Mcclure Stanley" userId="adb4e7ed-48b7-4adf-999e-ff605164f50c" providerId="ADAL" clId="{DBA6310B-D2DE-184E-8015-E10F55A0B7CE}" dt="2020-04-30T18:49:54.781" v="3318"/>
      <pc:docMkLst>
        <pc:docMk/>
      </pc:docMkLst>
      <pc:sldChg chg="modSp">
        <pc:chgData name="Molly Mcclure Stanley" userId="adb4e7ed-48b7-4adf-999e-ff605164f50c" providerId="ADAL" clId="{DBA6310B-D2DE-184E-8015-E10F55A0B7CE}" dt="2020-04-30T15:22:43.008" v="3303" actId="20577"/>
        <pc:sldMkLst>
          <pc:docMk/>
          <pc:sldMk cId="0" sldId="258"/>
        </pc:sldMkLst>
        <pc:spChg chg="mod">
          <ac:chgData name="Molly Mcclure Stanley" userId="adb4e7ed-48b7-4adf-999e-ff605164f50c" providerId="ADAL" clId="{DBA6310B-D2DE-184E-8015-E10F55A0B7CE}" dt="2020-04-30T15:22:43.008" v="3303" actId="20577"/>
          <ac:spMkLst>
            <pc:docMk/>
            <pc:sldMk cId="0" sldId="258"/>
            <ac:spMk id="67" creationId="{00000000-0000-0000-0000-000000000000}"/>
          </ac:spMkLst>
        </pc:spChg>
      </pc:sldChg>
      <pc:sldChg chg="modSp modAnim">
        <pc:chgData name="Molly Mcclure Stanley" userId="adb4e7ed-48b7-4adf-999e-ff605164f50c" providerId="ADAL" clId="{DBA6310B-D2DE-184E-8015-E10F55A0B7CE}" dt="2020-04-30T13:51:47.418" v="1156" actId="403"/>
        <pc:sldMkLst>
          <pc:docMk/>
          <pc:sldMk cId="0" sldId="259"/>
        </pc:sldMkLst>
        <pc:spChg chg="mod">
          <ac:chgData name="Molly Mcclure Stanley" userId="adb4e7ed-48b7-4adf-999e-ff605164f50c" providerId="ADAL" clId="{DBA6310B-D2DE-184E-8015-E10F55A0B7CE}" dt="2020-04-30T13:51:47.418" v="1156" actId="403"/>
          <ac:spMkLst>
            <pc:docMk/>
            <pc:sldMk cId="0" sldId="259"/>
            <ac:spMk id="73" creationId="{00000000-0000-0000-0000-000000000000}"/>
          </ac:spMkLst>
        </pc:spChg>
      </pc:sldChg>
      <pc:sldChg chg="modSp">
        <pc:chgData name="Molly Mcclure Stanley" userId="adb4e7ed-48b7-4adf-999e-ff605164f50c" providerId="ADAL" clId="{DBA6310B-D2DE-184E-8015-E10F55A0B7CE}" dt="2020-04-30T13:50:38.992" v="1154" actId="115"/>
        <pc:sldMkLst>
          <pc:docMk/>
          <pc:sldMk cId="0" sldId="260"/>
        </pc:sldMkLst>
        <pc:spChg chg="mod">
          <ac:chgData name="Molly Mcclure Stanley" userId="adb4e7ed-48b7-4adf-999e-ff605164f50c" providerId="ADAL" clId="{DBA6310B-D2DE-184E-8015-E10F55A0B7CE}" dt="2020-04-30T13:50:38.992" v="1154" actId="115"/>
          <ac:spMkLst>
            <pc:docMk/>
            <pc:sldMk cId="0" sldId="260"/>
            <ac:spMk id="79" creationId="{00000000-0000-0000-0000-000000000000}"/>
          </ac:spMkLst>
        </pc:spChg>
      </pc:sldChg>
      <pc:sldChg chg="del">
        <pc:chgData name="Molly Mcclure Stanley" userId="adb4e7ed-48b7-4adf-999e-ff605164f50c" providerId="ADAL" clId="{DBA6310B-D2DE-184E-8015-E10F55A0B7CE}" dt="2020-04-30T13:50:31.546" v="1153" actId="2696"/>
        <pc:sldMkLst>
          <pc:docMk/>
          <pc:sldMk cId="0" sldId="261"/>
        </pc:sldMkLst>
      </pc:sldChg>
      <pc:sldChg chg="modSp modAnim">
        <pc:chgData name="Molly Mcclure Stanley" userId="adb4e7ed-48b7-4adf-999e-ff605164f50c" providerId="ADAL" clId="{DBA6310B-D2DE-184E-8015-E10F55A0B7CE}" dt="2020-04-30T13:49:32.752" v="1137" actId="20577"/>
        <pc:sldMkLst>
          <pc:docMk/>
          <pc:sldMk cId="0" sldId="262"/>
        </pc:sldMkLst>
        <pc:spChg chg="mod">
          <ac:chgData name="Molly Mcclure Stanley" userId="adb4e7ed-48b7-4adf-999e-ff605164f50c" providerId="ADAL" clId="{DBA6310B-D2DE-184E-8015-E10F55A0B7CE}" dt="2020-04-30T13:49:32.752" v="1137" actId="20577"/>
          <ac:spMkLst>
            <pc:docMk/>
            <pc:sldMk cId="0" sldId="262"/>
            <ac:spMk id="90" creationId="{00000000-0000-0000-0000-000000000000}"/>
          </ac:spMkLst>
        </pc:spChg>
        <pc:spChg chg="mod">
          <ac:chgData name="Molly Mcclure Stanley" userId="adb4e7ed-48b7-4adf-999e-ff605164f50c" providerId="ADAL" clId="{DBA6310B-D2DE-184E-8015-E10F55A0B7CE}" dt="2020-04-30T13:49:09.360" v="1111" actId="20577"/>
          <ac:spMkLst>
            <pc:docMk/>
            <pc:sldMk cId="0" sldId="262"/>
            <ac:spMk id="91" creationId="{00000000-0000-0000-0000-000000000000}"/>
          </ac:spMkLst>
        </pc:spChg>
      </pc:sldChg>
      <pc:sldChg chg="modSp">
        <pc:chgData name="Molly Mcclure Stanley" userId="adb4e7ed-48b7-4adf-999e-ff605164f50c" providerId="ADAL" clId="{DBA6310B-D2DE-184E-8015-E10F55A0B7CE}" dt="2020-04-30T15:03:39.954" v="2850" actId="20577"/>
        <pc:sldMkLst>
          <pc:docMk/>
          <pc:sldMk cId="0" sldId="263"/>
        </pc:sldMkLst>
        <pc:spChg chg="mod">
          <ac:chgData name="Molly Mcclure Stanley" userId="adb4e7ed-48b7-4adf-999e-ff605164f50c" providerId="ADAL" clId="{DBA6310B-D2DE-184E-8015-E10F55A0B7CE}" dt="2020-04-30T13:49:44.648" v="1152" actId="20577"/>
          <ac:spMkLst>
            <pc:docMk/>
            <pc:sldMk cId="0" sldId="263"/>
            <ac:spMk id="96" creationId="{00000000-0000-0000-0000-000000000000}"/>
          </ac:spMkLst>
        </pc:spChg>
        <pc:spChg chg="mod">
          <ac:chgData name="Molly Mcclure Stanley" userId="adb4e7ed-48b7-4adf-999e-ff605164f50c" providerId="ADAL" clId="{DBA6310B-D2DE-184E-8015-E10F55A0B7CE}" dt="2020-04-30T15:03:39.954" v="2850" actId="20577"/>
          <ac:spMkLst>
            <pc:docMk/>
            <pc:sldMk cId="0" sldId="263"/>
            <ac:spMk id="97" creationId="{00000000-0000-0000-0000-000000000000}"/>
          </ac:spMkLst>
        </pc:spChg>
      </pc:sldChg>
      <pc:sldChg chg="modSp modAnim">
        <pc:chgData name="Molly Mcclure Stanley" userId="adb4e7ed-48b7-4adf-999e-ff605164f50c" providerId="ADAL" clId="{DBA6310B-D2DE-184E-8015-E10F55A0B7CE}" dt="2020-04-30T15:30:06.227" v="3313" actId="20577"/>
        <pc:sldMkLst>
          <pc:docMk/>
          <pc:sldMk cId="0" sldId="264"/>
        </pc:sldMkLst>
        <pc:spChg chg="mod">
          <ac:chgData name="Molly Mcclure Stanley" userId="adb4e7ed-48b7-4adf-999e-ff605164f50c" providerId="ADAL" clId="{DBA6310B-D2DE-184E-8015-E10F55A0B7CE}" dt="2020-04-30T15:30:06.227" v="3313" actId="20577"/>
          <ac:spMkLst>
            <pc:docMk/>
            <pc:sldMk cId="0" sldId="264"/>
            <ac:spMk id="103" creationId="{00000000-0000-0000-0000-000000000000}"/>
          </ac:spMkLst>
        </pc:spChg>
      </pc:sldChg>
      <pc:sldChg chg="ord">
        <pc:chgData name="Molly Mcclure Stanley" userId="adb4e7ed-48b7-4adf-999e-ff605164f50c" providerId="ADAL" clId="{DBA6310B-D2DE-184E-8015-E10F55A0B7CE}" dt="2020-04-30T14:33:45.412" v="2496"/>
        <pc:sldMkLst>
          <pc:docMk/>
          <pc:sldMk cId="1367935506" sldId="265"/>
        </pc:sldMkLst>
      </pc:sldChg>
      <pc:sldChg chg="modSp add">
        <pc:chgData name="Molly Mcclure Stanley" userId="adb4e7ed-48b7-4adf-999e-ff605164f50c" providerId="ADAL" clId="{DBA6310B-D2DE-184E-8015-E10F55A0B7CE}" dt="2020-04-30T13:29:15.775" v="263" actId="20577"/>
        <pc:sldMkLst>
          <pc:docMk/>
          <pc:sldMk cId="3482946298" sldId="266"/>
        </pc:sldMkLst>
        <pc:spChg chg="mod">
          <ac:chgData name="Molly Mcclure Stanley" userId="adb4e7ed-48b7-4adf-999e-ff605164f50c" providerId="ADAL" clId="{DBA6310B-D2DE-184E-8015-E10F55A0B7CE}" dt="2020-04-30T13:25:33.117" v="22" actId="20577"/>
          <ac:spMkLst>
            <pc:docMk/>
            <pc:sldMk cId="3482946298" sldId="266"/>
            <ac:spMk id="2" creationId="{D6CF3FA7-1872-9443-9AD8-72630AFF5D62}"/>
          </ac:spMkLst>
        </pc:spChg>
        <pc:spChg chg="mod">
          <ac:chgData name="Molly Mcclure Stanley" userId="adb4e7ed-48b7-4adf-999e-ff605164f50c" providerId="ADAL" clId="{DBA6310B-D2DE-184E-8015-E10F55A0B7CE}" dt="2020-04-30T13:29:15.775" v="263" actId="20577"/>
          <ac:spMkLst>
            <pc:docMk/>
            <pc:sldMk cId="3482946298" sldId="266"/>
            <ac:spMk id="3" creationId="{64247DC4-2EC2-8945-BB5D-11F5841DD4DE}"/>
          </ac:spMkLst>
        </pc:spChg>
      </pc:sldChg>
      <pc:sldChg chg="addSp delSp modSp add">
        <pc:chgData name="Molly Mcclure Stanley" userId="adb4e7ed-48b7-4adf-999e-ff605164f50c" providerId="ADAL" clId="{DBA6310B-D2DE-184E-8015-E10F55A0B7CE}" dt="2020-04-30T15:04:25.212" v="2851" actId="20577"/>
        <pc:sldMkLst>
          <pc:docMk/>
          <pc:sldMk cId="2730419511" sldId="267"/>
        </pc:sldMkLst>
        <pc:spChg chg="mod">
          <ac:chgData name="Molly Mcclure Stanley" userId="adb4e7ed-48b7-4adf-999e-ff605164f50c" providerId="ADAL" clId="{DBA6310B-D2DE-184E-8015-E10F55A0B7CE}" dt="2020-04-30T15:04:25.212" v="2851" actId="20577"/>
          <ac:spMkLst>
            <pc:docMk/>
            <pc:sldMk cId="2730419511" sldId="267"/>
            <ac:spMk id="2" creationId="{F2C241B0-AE02-A740-A704-B38EBC4FDC16}"/>
          </ac:spMkLst>
        </pc:spChg>
        <pc:spChg chg="del mod">
          <ac:chgData name="Molly Mcclure Stanley" userId="adb4e7ed-48b7-4adf-999e-ff605164f50c" providerId="ADAL" clId="{DBA6310B-D2DE-184E-8015-E10F55A0B7CE}" dt="2020-04-30T13:31:23.158" v="294" actId="478"/>
          <ac:spMkLst>
            <pc:docMk/>
            <pc:sldMk cId="2730419511" sldId="267"/>
            <ac:spMk id="3" creationId="{E07597C9-5D30-9A4D-819B-2FF18E61FA4F}"/>
          </ac:spMkLst>
        </pc:spChg>
        <pc:spChg chg="mod">
          <ac:chgData name="Molly Mcclure Stanley" userId="adb4e7ed-48b7-4adf-999e-ff605164f50c" providerId="ADAL" clId="{DBA6310B-D2DE-184E-8015-E10F55A0B7CE}" dt="2020-04-30T14:53:37.939" v="2808" actId="20577"/>
          <ac:spMkLst>
            <pc:docMk/>
            <pc:sldMk cId="2730419511" sldId="267"/>
            <ac:spMk id="4" creationId="{A59C0F6A-11C2-5949-87F2-BB3FFC6EEBC9}"/>
          </ac:spMkLst>
        </pc:spChg>
        <pc:spChg chg="add del mod">
          <ac:chgData name="Molly Mcclure Stanley" userId="adb4e7ed-48b7-4adf-999e-ff605164f50c" providerId="ADAL" clId="{DBA6310B-D2DE-184E-8015-E10F55A0B7CE}" dt="2020-04-30T13:41:27.155" v="880"/>
          <ac:spMkLst>
            <pc:docMk/>
            <pc:sldMk cId="2730419511" sldId="267"/>
            <ac:spMk id="5" creationId="{68B3D10F-389E-0D47-B977-D33B05A48B5E}"/>
          </ac:spMkLst>
        </pc:spChg>
      </pc:sldChg>
      <pc:sldChg chg="modSp add">
        <pc:chgData name="Molly Mcclure Stanley" userId="adb4e7ed-48b7-4adf-999e-ff605164f50c" providerId="ADAL" clId="{DBA6310B-D2DE-184E-8015-E10F55A0B7CE}" dt="2020-04-30T14:54:41.216" v="2828" actId="20577"/>
        <pc:sldMkLst>
          <pc:docMk/>
          <pc:sldMk cId="1460688464" sldId="268"/>
        </pc:sldMkLst>
        <pc:spChg chg="mod">
          <ac:chgData name="Molly Mcclure Stanley" userId="adb4e7ed-48b7-4adf-999e-ff605164f50c" providerId="ADAL" clId="{DBA6310B-D2DE-184E-8015-E10F55A0B7CE}" dt="2020-04-30T14:43:02.142" v="2628" actId="1076"/>
          <ac:spMkLst>
            <pc:docMk/>
            <pc:sldMk cId="1460688464" sldId="268"/>
            <ac:spMk id="2" creationId="{558A609C-C3DF-8749-8CB3-4A33C3CB7C13}"/>
          </ac:spMkLst>
        </pc:spChg>
        <pc:spChg chg="mod">
          <ac:chgData name="Molly Mcclure Stanley" userId="adb4e7ed-48b7-4adf-999e-ff605164f50c" providerId="ADAL" clId="{DBA6310B-D2DE-184E-8015-E10F55A0B7CE}" dt="2020-04-30T14:54:41.216" v="2828" actId="20577"/>
          <ac:spMkLst>
            <pc:docMk/>
            <pc:sldMk cId="1460688464" sldId="268"/>
            <ac:spMk id="3" creationId="{3F6DAA70-F930-8E4C-9A9B-FA16A54D4534}"/>
          </ac:spMkLst>
        </pc:spChg>
        <pc:spChg chg="mod">
          <ac:chgData name="Molly Mcclure Stanley" userId="adb4e7ed-48b7-4adf-999e-ff605164f50c" providerId="ADAL" clId="{DBA6310B-D2DE-184E-8015-E10F55A0B7CE}" dt="2020-04-30T14:41:11.439" v="2603" actId="20577"/>
          <ac:spMkLst>
            <pc:docMk/>
            <pc:sldMk cId="1460688464" sldId="268"/>
            <ac:spMk id="4" creationId="{28350FF5-F591-1543-B5FB-9EEBD04E5815}"/>
          </ac:spMkLst>
        </pc:spChg>
      </pc:sldChg>
      <pc:sldChg chg="addSp modSp add ord">
        <pc:chgData name="Molly Mcclure Stanley" userId="adb4e7ed-48b7-4adf-999e-ff605164f50c" providerId="ADAL" clId="{DBA6310B-D2DE-184E-8015-E10F55A0B7CE}" dt="2020-04-30T18:49:54.781" v="3318"/>
        <pc:sldMkLst>
          <pc:docMk/>
          <pc:sldMk cId="3052845670" sldId="269"/>
        </pc:sldMkLst>
        <pc:spChg chg="mod">
          <ac:chgData name="Molly Mcclure Stanley" userId="adb4e7ed-48b7-4adf-999e-ff605164f50c" providerId="ADAL" clId="{DBA6310B-D2DE-184E-8015-E10F55A0B7CE}" dt="2020-04-30T14:16:17.844" v="1829" actId="404"/>
          <ac:spMkLst>
            <pc:docMk/>
            <pc:sldMk cId="3052845670" sldId="269"/>
            <ac:spMk id="2" creationId="{EBD74F93-3883-184E-8A76-1221932F55DC}"/>
          </ac:spMkLst>
        </pc:spChg>
        <pc:spChg chg="mod">
          <ac:chgData name="Molly Mcclure Stanley" userId="adb4e7ed-48b7-4adf-999e-ff605164f50c" providerId="ADAL" clId="{DBA6310B-D2DE-184E-8015-E10F55A0B7CE}" dt="2020-04-30T14:16:24.663" v="1835" actId="20577"/>
          <ac:spMkLst>
            <pc:docMk/>
            <pc:sldMk cId="3052845670" sldId="269"/>
            <ac:spMk id="3" creationId="{8A93F825-F93E-DE45-AD5E-64DB216D06E4}"/>
          </ac:spMkLst>
        </pc:spChg>
        <pc:picChg chg="add mod">
          <ac:chgData name="Molly Mcclure Stanley" userId="adb4e7ed-48b7-4adf-999e-ff605164f50c" providerId="ADAL" clId="{DBA6310B-D2DE-184E-8015-E10F55A0B7CE}" dt="2020-04-30T14:16:29.317" v="1836" actId="1076"/>
          <ac:picMkLst>
            <pc:docMk/>
            <pc:sldMk cId="3052845670" sldId="269"/>
            <ac:picMk id="4" creationId="{0166CE14-61EF-9445-8150-860B34779C05}"/>
          </ac:picMkLst>
        </pc:picChg>
      </pc:sldChg>
      <pc:sldChg chg="modSp add del">
        <pc:chgData name="Molly Mcclure Stanley" userId="adb4e7ed-48b7-4adf-999e-ff605164f50c" providerId="ADAL" clId="{DBA6310B-D2DE-184E-8015-E10F55A0B7CE}" dt="2020-04-30T14:12:50.770" v="1735" actId="2696"/>
        <pc:sldMkLst>
          <pc:docMk/>
          <pc:sldMk cId="3667452074" sldId="269"/>
        </pc:sldMkLst>
        <pc:spChg chg="mod">
          <ac:chgData name="Molly Mcclure Stanley" userId="adb4e7ed-48b7-4adf-999e-ff605164f50c" providerId="ADAL" clId="{DBA6310B-D2DE-184E-8015-E10F55A0B7CE}" dt="2020-04-30T14:12:48.567" v="1734" actId="20577"/>
          <ac:spMkLst>
            <pc:docMk/>
            <pc:sldMk cId="3667452074" sldId="269"/>
            <ac:spMk id="2" creationId="{9A578CFC-952C-484F-8150-07856D1B20CE}"/>
          </ac:spMkLst>
        </pc:spChg>
      </pc:sldChg>
      <pc:sldChg chg="addSp delSp modSp add">
        <pc:chgData name="Molly Mcclure Stanley" userId="adb4e7ed-48b7-4adf-999e-ff605164f50c" providerId="ADAL" clId="{DBA6310B-D2DE-184E-8015-E10F55A0B7CE}" dt="2020-04-30T18:02:04.843" v="3317" actId="20577"/>
        <pc:sldMkLst>
          <pc:docMk/>
          <pc:sldMk cId="2565253916" sldId="270"/>
        </pc:sldMkLst>
        <pc:spChg chg="mod">
          <ac:chgData name="Molly Mcclure Stanley" userId="adb4e7ed-48b7-4adf-999e-ff605164f50c" providerId="ADAL" clId="{DBA6310B-D2DE-184E-8015-E10F55A0B7CE}" dt="2020-04-30T18:02:04.843" v="3317" actId="20577"/>
          <ac:spMkLst>
            <pc:docMk/>
            <pc:sldMk cId="2565253916" sldId="270"/>
            <ac:spMk id="2" creationId="{72E7CA24-1818-DA48-AB89-07D0B37E44A2}"/>
          </ac:spMkLst>
        </pc:spChg>
        <pc:spChg chg="mod">
          <ac:chgData name="Molly Mcclure Stanley" userId="adb4e7ed-48b7-4adf-999e-ff605164f50c" providerId="ADAL" clId="{DBA6310B-D2DE-184E-8015-E10F55A0B7CE}" dt="2020-04-30T14:34:14.269" v="2518" actId="20577"/>
          <ac:spMkLst>
            <pc:docMk/>
            <pc:sldMk cId="2565253916" sldId="270"/>
            <ac:spMk id="3" creationId="{C6655D42-03AF-B248-814C-74E26F2D651F}"/>
          </ac:spMkLst>
        </pc:spChg>
        <pc:spChg chg="mod">
          <ac:chgData name="Molly Mcclure Stanley" userId="adb4e7ed-48b7-4adf-999e-ff605164f50c" providerId="ADAL" clId="{DBA6310B-D2DE-184E-8015-E10F55A0B7CE}" dt="2020-04-30T14:38:39.541" v="2533" actId="20577"/>
          <ac:spMkLst>
            <pc:docMk/>
            <pc:sldMk cId="2565253916" sldId="270"/>
            <ac:spMk id="4" creationId="{0207F123-A935-9A43-84F7-2123DED83F2A}"/>
          </ac:spMkLst>
        </pc:spChg>
        <pc:picChg chg="add del">
          <ac:chgData name="Molly Mcclure Stanley" userId="adb4e7ed-48b7-4adf-999e-ff605164f50c" providerId="ADAL" clId="{DBA6310B-D2DE-184E-8015-E10F55A0B7CE}" dt="2020-04-30T14:23:59.028" v="1979"/>
          <ac:picMkLst>
            <pc:docMk/>
            <pc:sldMk cId="2565253916" sldId="270"/>
            <ac:picMk id="5" creationId="{BE267C5B-D91D-1045-BBA0-776C07F82082}"/>
          </ac:picMkLst>
        </pc:picChg>
      </pc:sldChg>
      <pc:sldChg chg="addSp modSp add">
        <pc:chgData name="Molly Mcclure Stanley" userId="adb4e7ed-48b7-4adf-999e-ff605164f50c" providerId="ADAL" clId="{DBA6310B-D2DE-184E-8015-E10F55A0B7CE}" dt="2020-04-30T14:49:57.172" v="2742" actId="1076"/>
        <pc:sldMkLst>
          <pc:docMk/>
          <pc:sldMk cId="3410396755" sldId="271"/>
        </pc:sldMkLst>
        <pc:picChg chg="add mod">
          <ac:chgData name="Molly Mcclure Stanley" userId="adb4e7ed-48b7-4adf-999e-ff605164f50c" providerId="ADAL" clId="{DBA6310B-D2DE-184E-8015-E10F55A0B7CE}" dt="2020-04-30T14:49:57.172" v="2742" actId="1076"/>
          <ac:picMkLst>
            <pc:docMk/>
            <pc:sldMk cId="3410396755" sldId="271"/>
            <ac:picMk id="2" creationId="{909E8FAB-13E2-444E-B0A1-87C40A1C05EE}"/>
          </ac:picMkLst>
        </pc:picChg>
      </pc:sldChg>
      <pc:sldChg chg="modSp add">
        <pc:chgData name="Molly Mcclure Stanley" userId="adb4e7ed-48b7-4adf-999e-ff605164f50c" providerId="ADAL" clId="{DBA6310B-D2DE-184E-8015-E10F55A0B7CE}" dt="2020-04-30T15:13:16.810" v="3262" actId="5793"/>
        <pc:sldMkLst>
          <pc:docMk/>
          <pc:sldMk cId="3918355406" sldId="272"/>
        </pc:sldMkLst>
        <pc:spChg chg="mod">
          <ac:chgData name="Molly Mcclure Stanley" userId="adb4e7ed-48b7-4adf-999e-ff605164f50c" providerId="ADAL" clId="{DBA6310B-D2DE-184E-8015-E10F55A0B7CE}" dt="2020-04-30T15:12:05.733" v="3198" actId="20577"/>
          <ac:spMkLst>
            <pc:docMk/>
            <pc:sldMk cId="3918355406" sldId="272"/>
            <ac:spMk id="2" creationId="{8D4C8DA4-2652-0846-B2A7-9D57C1B09A2A}"/>
          </ac:spMkLst>
        </pc:spChg>
        <pc:spChg chg="mod">
          <ac:chgData name="Molly Mcclure Stanley" userId="adb4e7ed-48b7-4adf-999e-ff605164f50c" providerId="ADAL" clId="{DBA6310B-D2DE-184E-8015-E10F55A0B7CE}" dt="2020-04-30T15:13:16.810" v="3262" actId="5793"/>
          <ac:spMkLst>
            <pc:docMk/>
            <pc:sldMk cId="3918355406" sldId="272"/>
            <ac:spMk id="3" creationId="{A3AFB11B-D5E6-DA4C-8D68-2F2B9BA705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6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33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26200" y="553050"/>
            <a:ext cx="4354500" cy="40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ree Serif"/>
                <a:ea typeface="Bree Serif"/>
                <a:cs typeface="Bree Serif"/>
                <a:sym typeface="Bree Serif"/>
              </a:rPr>
              <a:t>Welcome!</a:t>
            </a:r>
            <a:br>
              <a:rPr lang="en" dirty="0"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Orientation 2024</a:t>
            </a:r>
            <a:endParaRPr dirty="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4A9CB1-D3D5-2E44-8704-AE84ACCFC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826" y="617773"/>
            <a:ext cx="3907953" cy="39079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rPr>
              <a:t>Music Theory &amp; Aural Skills</a:t>
            </a:r>
            <a:endParaRPr sz="3600" dirty="0">
              <a:solidFill>
                <a:srgbClr val="98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➢"/>
            </a:pPr>
            <a:r>
              <a:rPr lang="en" dirty="0"/>
              <a:t>All first year students are required to take Music Theory I and Aural Skills I, </a:t>
            </a:r>
            <a:r>
              <a:rPr lang="en" i="1" dirty="0"/>
              <a:t>even if you have AP credit!</a:t>
            </a:r>
            <a:endParaRPr i="1"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➢"/>
            </a:pPr>
            <a:r>
              <a:rPr lang="en" dirty="0"/>
              <a:t>College-level music theory varies greatly between programs and teachers, and we want all of our students to be appropriately prepared.</a:t>
            </a:r>
            <a:endParaRPr dirty="0"/>
          </a:p>
          <a:p>
            <a:pPr marL="457200" lvl="0" indent="-342900">
              <a:spcBef>
                <a:spcPts val="1600"/>
              </a:spcBef>
              <a:spcAft>
                <a:spcPts val="1600"/>
              </a:spcAft>
              <a:buSzPts val="1800"/>
              <a:buChar char="➢"/>
            </a:pPr>
            <a:r>
              <a:rPr lang="en" dirty="0"/>
              <a:t>We will accept college-level Music Theory transfer credits for transfer students only. </a:t>
            </a: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3FA7-1872-9443-9AD8-72630AFF5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rPr>
              <a:t>Important Dates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47DC4-2EC2-8945-BB5D-11F5841DD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Drop/Add Period: August 14 - 20</a:t>
            </a:r>
          </a:p>
          <a:p>
            <a:pPr lvl="1"/>
            <a:r>
              <a:rPr lang="en-US" dirty="0"/>
              <a:t>Students may add or drop classes without penalty.</a:t>
            </a:r>
          </a:p>
          <a:p>
            <a:pPr marL="596900" lvl="1" indent="0">
              <a:buNone/>
            </a:pPr>
            <a:endParaRPr lang="en-US" dirty="0"/>
          </a:p>
          <a:p>
            <a:r>
              <a:rPr lang="en-US" dirty="0"/>
              <a:t>Withdrawal Deadline: October 21st</a:t>
            </a:r>
          </a:p>
          <a:p>
            <a:pPr lvl="1"/>
            <a:r>
              <a:rPr lang="en-US" dirty="0"/>
              <a:t>Students may withdraw from a course up until this date.</a:t>
            </a:r>
          </a:p>
          <a:p>
            <a:pPr lvl="1"/>
            <a:r>
              <a:rPr lang="en-US" dirty="0"/>
              <a:t>All Late Adds or Section Changes due by this date.</a:t>
            </a:r>
          </a:p>
        </p:txBody>
      </p:sp>
    </p:spTree>
    <p:extLst>
      <p:ext uri="{BB962C8B-B14F-4D97-AF65-F5344CB8AC3E}">
        <p14:creationId xmlns:p14="http://schemas.microsoft.com/office/powerpoint/2010/main" val="348294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8DA4-2652-0846-B2A7-9D57C1B0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solidFill>
                  <a:srgbClr val="980000"/>
                </a:solidFill>
                <a:latin typeface="Bree Serif"/>
                <a:sym typeface="Bree Serif"/>
              </a:rPr>
              <a:t>Lockers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FB11B-D5E6-DA4C-8D68-2F2B9BA70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receive an email about reserving a locker at the beginning of the semester. Be on the lookout for this email if you need a locker!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55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9E8FAB-13E2-444E-B0A1-87C40A1C0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289" y="52286"/>
            <a:ext cx="38841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96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1B0-AE02-A740-A704-B38EBC4F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17" y="2892637"/>
            <a:ext cx="4045200" cy="1482300"/>
          </a:xfrm>
        </p:spPr>
        <p:txBody>
          <a:bodyPr/>
          <a:lstStyle/>
          <a:p>
            <a:r>
              <a:rPr lang="en" sz="4400" dirty="0">
                <a:solidFill>
                  <a:srgbClr val="980000"/>
                </a:solidFill>
                <a:latin typeface="Bree Serif"/>
                <a:sym typeface="Bree Serif"/>
              </a:rPr>
              <a:t>Registration Reminders</a:t>
            </a:r>
            <a:br>
              <a:rPr lang="en" sz="4400" dirty="0">
                <a:solidFill>
                  <a:srgbClr val="980000"/>
                </a:solidFill>
                <a:latin typeface="Bree Serif"/>
                <a:sym typeface="Bree Serif"/>
              </a:rPr>
            </a:br>
            <a:br>
              <a:rPr lang="en" sz="4400" dirty="0">
                <a:solidFill>
                  <a:srgbClr val="980000"/>
                </a:solidFill>
                <a:latin typeface="Bree Serif"/>
                <a:sym typeface="Bree Serif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C0F6A-11C2-5949-87F2-BB3FFC6EEBC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68683" y="879717"/>
            <a:ext cx="3837000" cy="3695100"/>
          </a:xfrm>
        </p:spPr>
        <p:txBody>
          <a:bodyPr/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All your classes should be 5000-level or below. </a:t>
            </a:r>
          </a:p>
          <a:p>
            <a:pPr marL="114300" indent="0" algn="ctr"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{6000-level and above are graduate courses} </a:t>
            </a:r>
          </a:p>
          <a:p>
            <a:pPr marL="114300" indent="0" algn="ctr"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For example: if you are in Wind Ensemble, you will register for 4840,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6840.</a:t>
            </a:r>
          </a:p>
          <a:p>
            <a:pPr marL="114300" indent="0"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If you register for an ensemble now and are placed into a different one at the start of the term, make sure it gets corrected in Athena.</a:t>
            </a:r>
          </a:p>
          <a:p>
            <a:pPr marL="11430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MUSI 1100 &amp; MUSI 1110 must be entered simultaneously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they are co-requisites.</a:t>
            </a:r>
          </a:p>
          <a:p>
            <a:pPr marL="114300" indent="0"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Make sure all registration holds are cleared.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19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rPr>
              <a:t>Next Steps...</a:t>
            </a:r>
            <a:endParaRPr sz="3600">
              <a:solidFill>
                <a:srgbClr val="98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latin typeface="Calibri" panose="020F0502020204030204" pitchFamily="34" charset="0"/>
                <a:cs typeface="Calibri" panose="020F0502020204030204" pitchFamily="34" charset="0"/>
              </a:rPr>
              <a:t>Please do the following items before your advising appointment!</a:t>
            </a:r>
            <a:endParaRPr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➢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Make sure all holds (besides “Academic Advising”) are lifted, so that you can register for classes following your advising appointment.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>
              <a:spcBef>
                <a:spcPts val="1600"/>
              </a:spcBef>
              <a:spcAft>
                <a:spcPts val="1600"/>
              </a:spcAft>
              <a:buSzPts val="1800"/>
              <a:buChar char="➢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Pre-select your top five First Year Odyssey course preferences.</a:t>
            </a:r>
          </a:p>
          <a:p>
            <a:pPr marL="457200" lvl="0" indent="-342900">
              <a:spcBef>
                <a:spcPts val="1600"/>
              </a:spcBef>
              <a:spcAft>
                <a:spcPts val="1600"/>
              </a:spcAft>
              <a:buSzPts val="1800"/>
              <a:buChar char="➢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Look for an email from an advisor that contains more information about your appointment.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E1877-9F10-5A48-B384-09718E84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00" y="1830475"/>
            <a:ext cx="4045200" cy="928628"/>
          </a:xfrm>
        </p:spPr>
        <p:txBody>
          <a:bodyPr/>
          <a:lstStyle/>
          <a:p>
            <a:r>
              <a:rPr lang="en" sz="4400" dirty="0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rPr>
              <a:t>Majors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9E9EE-2CDC-E64A-8580-E3DC403684E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BMUS - Music Performance</a:t>
            </a:r>
          </a:p>
          <a:p>
            <a:r>
              <a:rPr lang="en-US" dirty="0"/>
              <a:t>BMUS - Music Education</a:t>
            </a:r>
          </a:p>
          <a:p>
            <a:r>
              <a:rPr lang="en-US" dirty="0"/>
              <a:t>BMUS - Music Therapy </a:t>
            </a:r>
          </a:p>
          <a:p>
            <a:r>
              <a:rPr lang="en-US" dirty="0"/>
              <a:t>BMUS - Music Composition</a:t>
            </a:r>
          </a:p>
          <a:p>
            <a:r>
              <a:rPr lang="en-US" dirty="0"/>
              <a:t>BMUS - Music Theory</a:t>
            </a:r>
          </a:p>
          <a:p>
            <a:r>
              <a:rPr lang="en-US" dirty="0"/>
              <a:t>AB - Music</a:t>
            </a:r>
          </a:p>
        </p:txBody>
      </p:sp>
    </p:spTree>
    <p:extLst>
      <p:ext uri="{BB962C8B-B14F-4D97-AF65-F5344CB8AC3E}">
        <p14:creationId xmlns:p14="http://schemas.microsoft.com/office/powerpoint/2010/main" val="136793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E1877-9F10-5A48-B384-09718E84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00" y="2045160"/>
            <a:ext cx="4045200" cy="1482300"/>
          </a:xfrm>
        </p:spPr>
        <p:txBody>
          <a:bodyPr/>
          <a:lstStyle/>
          <a:p>
            <a:br>
              <a:rPr lang="en" sz="4400" dirty="0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" sz="4400" dirty="0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rPr>
              <a:t>Minors </a:t>
            </a:r>
            <a:br>
              <a:rPr lang="en" sz="4400" dirty="0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" sz="4400" dirty="0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rPr>
              <a:t>&amp; </a:t>
            </a:r>
            <a:br>
              <a:rPr lang="en" sz="4400" dirty="0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" sz="4400" dirty="0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rPr>
              <a:t>Certificates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9E9EE-2CDC-E64A-8580-E3DC403684E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Music Minor</a:t>
            </a:r>
          </a:p>
          <a:p>
            <a:r>
              <a:rPr lang="en-US" dirty="0"/>
              <a:t>Jazz Music Minor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Film &amp; Media Scoring</a:t>
            </a:r>
          </a:p>
          <a:p>
            <a:r>
              <a:rPr lang="en-US" dirty="0"/>
              <a:t>Classical Music Recording</a:t>
            </a:r>
          </a:p>
          <a:p>
            <a:r>
              <a:rPr lang="en-US" dirty="0"/>
              <a:t>Suzuki Pedagogy</a:t>
            </a:r>
          </a:p>
          <a:p>
            <a:r>
              <a:rPr lang="en-US" dirty="0"/>
              <a:t>Musical Theatre</a:t>
            </a:r>
          </a:p>
        </p:txBody>
      </p:sp>
    </p:spTree>
    <p:extLst>
      <p:ext uri="{BB962C8B-B14F-4D97-AF65-F5344CB8AC3E}">
        <p14:creationId xmlns:p14="http://schemas.microsoft.com/office/powerpoint/2010/main" val="374986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CA24-1818-DA48-AB89-07D0B37E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4"/>
            <a:ext cx="8520600" cy="984941"/>
          </a:xfrm>
        </p:spPr>
        <p:txBody>
          <a:bodyPr/>
          <a:lstStyle/>
          <a:p>
            <a:pPr algn="ctr"/>
            <a:r>
              <a:rPr lang="en" dirty="0">
                <a:solidFill>
                  <a:srgbClr val="980000"/>
                </a:solidFill>
                <a:latin typeface="Bree Serif"/>
                <a:sym typeface="Bree Serif"/>
              </a:rPr>
              <a:t>What Really Matters?</a:t>
            </a:r>
            <a:br>
              <a:rPr lang="en" dirty="0">
                <a:solidFill>
                  <a:srgbClr val="980000"/>
                </a:solidFill>
                <a:latin typeface="Bree Serif"/>
                <a:sym typeface="Bree Serif"/>
              </a:rPr>
            </a:br>
            <a:br>
              <a:rPr lang="en" sz="800" dirty="0">
                <a:solidFill>
                  <a:srgbClr val="980000"/>
                </a:solidFill>
                <a:latin typeface="Bree Serif"/>
                <a:sym typeface="Bree Serif"/>
              </a:rPr>
            </a:br>
            <a:r>
              <a:rPr lang="en" sz="1600" dirty="0">
                <a:solidFill>
                  <a:schemeClr val="tx1"/>
                </a:solidFill>
                <a:latin typeface="Bree Serif"/>
                <a:sym typeface="Bree Serif"/>
              </a:rPr>
              <a:t>The requirements listed below are the most important to be aware of as a music major. </a:t>
            </a:r>
            <a:br>
              <a:rPr lang="en" sz="1600" dirty="0">
                <a:solidFill>
                  <a:schemeClr val="tx1"/>
                </a:solidFill>
                <a:latin typeface="Bree Serif"/>
                <a:sym typeface="Bree Serif"/>
              </a:rPr>
            </a:br>
            <a:r>
              <a:rPr lang="en" sz="1600" dirty="0">
                <a:solidFill>
                  <a:schemeClr val="tx1"/>
                </a:solidFill>
                <a:latin typeface="Bree Serif"/>
                <a:sym typeface="Bree Serif"/>
              </a:rPr>
              <a:t>All others are included in CORE or music curriculum.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55D42-03AF-B248-814C-74E26F2D6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8" y="1833426"/>
            <a:ext cx="3999900" cy="3059602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1800" u="sng" dirty="0"/>
              <a:t>University Requirements</a:t>
            </a:r>
          </a:p>
          <a:p>
            <a:pPr marL="139700" indent="0" algn="ctr">
              <a:buNone/>
            </a:pPr>
            <a:endParaRPr lang="en-US" dirty="0"/>
          </a:p>
          <a:p>
            <a:r>
              <a:rPr lang="en-US" dirty="0"/>
              <a:t>GPA above 2.0</a:t>
            </a:r>
          </a:p>
          <a:p>
            <a:r>
              <a:rPr lang="en-US" dirty="0"/>
              <a:t>US &amp; GA Constitution (POLS 1101)</a:t>
            </a:r>
          </a:p>
          <a:p>
            <a:r>
              <a:rPr lang="en-US" dirty="0"/>
              <a:t>US &amp; GA History (HIST 2111 or 2112)</a:t>
            </a:r>
          </a:p>
          <a:p>
            <a:r>
              <a:rPr lang="en-US" dirty="0"/>
              <a:t>First Year Odyssey Seminar (FYOS)</a:t>
            </a:r>
          </a:p>
          <a:p>
            <a:r>
              <a:rPr lang="en-US" dirty="0"/>
              <a:t>Physical Education (PEDB)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7F123-A935-9A43-84F7-2123DED83F2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03" y="1833426"/>
            <a:ext cx="3999900" cy="3059602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1800" u="sng" dirty="0"/>
              <a:t>Franklin College Requirements</a:t>
            </a:r>
          </a:p>
          <a:p>
            <a:pPr marL="139700" indent="0" algn="ctr">
              <a:buNone/>
            </a:pPr>
            <a:endParaRPr lang="en-US" sz="1800" dirty="0"/>
          </a:p>
          <a:p>
            <a:pPr marL="139700" indent="0" algn="ctr">
              <a:buNone/>
            </a:pPr>
            <a:r>
              <a:rPr lang="en-US" i="1" dirty="0"/>
              <a:t>AB, Composition, Theory, &amp; Performance Majors:</a:t>
            </a:r>
          </a:p>
          <a:p>
            <a:r>
              <a:rPr lang="en-US" dirty="0"/>
              <a:t>Foreign Language (through the third level)</a:t>
            </a:r>
          </a:p>
          <a:p>
            <a:r>
              <a:rPr lang="en-US" dirty="0"/>
              <a:t>Literature</a:t>
            </a:r>
          </a:p>
          <a:p>
            <a:pPr marL="139700" indent="0">
              <a:buNone/>
            </a:pPr>
            <a:endParaRPr lang="en-US" i="1" dirty="0"/>
          </a:p>
          <a:p>
            <a:pPr marL="139700" indent="0" algn="ctr">
              <a:buNone/>
            </a:pPr>
            <a:r>
              <a:rPr lang="en-US" i="1" dirty="0"/>
              <a:t>Education &amp; Therapy Majors:</a:t>
            </a:r>
          </a:p>
          <a:p>
            <a:r>
              <a:rPr lang="en-US" dirty="0"/>
              <a:t>All requirements built into degree program</a:t>
            </a:r>
          </a:p>
        </p:txBody>
      </p:sp>
    </p:spTree>
    <p:extLst>
      <p:ext uri="{BB962C8B-B14F-4D97-AF65-F5344CB8AC3E}">
        <p14:creationId xmlns:p14="http://schemas.microsoft.com/office/powerpoint/2010/main" val="256525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A609C-C3DF-8749-8CB3-4A33C3CB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00" y="1534732"/>
            <a:ext cx="4045200" cy="1482300"/>
          </a:xfrm>
        </p:spPr>
        <p:txBody>
          <a:bodyPr/>
          <a:lstStyle/>
          <a:p>
            <a:r>
              <a:rPr lang="en" sz="4000" dirty="0">
                <a:solidFill>
                  <a:srgbClr val="980000"/>
                </a:solidFill>
                <a:latin typeface="Bree Serif"/>
                <a:sym typeface="Bree Serif"/>
              </a:rPr>
              <a:t>Sample </a:t>
            </a:r>
            <a:br>
              <a:rPr lang="en" sz="4000" dirty="0">
                <a:solidFill>
                  <a:srgbClr val="980000"/>
                </a:solidFill>
                <a:latin typeface="Bree Serif"/>
                <a:sym typeface="Bree Serif"/>
              </a:rPr>
            </a:br>
            <a:r>
              <a:rPr lang="en" sz="4000" dirty="0">
                <a:solidFill>
                  <a:srgbClr val="980000"/>
                </a:solidFill>
                <a:latin typeface="Bree Serif"/>
                <a:sym typeface="Bree Serif"/>
              </a:rPr>
              <a:t>Schedule</a:t>
            </a:r>
            <a:br>
              <a:rPr lang="en" sz="4000" dirty="0">
                <a:solidFill>
                  <a:srgbClr val="980000"/>
                </a:solidFill>
                <a:latin typeface="Bree Serif"/>
                <a:sym typeface="Bree Serif"/>
              </a:rPr>
            </a:br>
            <a:br>
              <a:rPr lang="en" sz="800" dirty="0">
                <a:solidFill>
                  <a:srgbClr val="980000"/>
                </a:solidFill>
                <a:latin typeface="Bree Serif"/>
                <a:sym typeface="Bree Serif"/>
              </a:rPr>
            </a:br>
            <a:r>
              <a:rPr lang="en" sz="2800" dirty="0">
                <a:solidFill>
                  <a:schemeClr val="tx1"/>
                </a:solidFill>
                <a:latin typeface="Bree Serif"/>
                <a:sym typeface="Bree Serif"/>
              </a:rPr>
              <a:t>Year One: Fall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DAA70-F930-8E4C-9A9B-FA16A54D4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500" y="3184075"/>
            <a:ext cx="4045200" cy="1235100"/>
          </a:xfrm>
        </p:spPr>
        <p:txBody>
          <a:bodyPr/>
          <a:lstStyle/>
          <a:p>
            <a:r>
              <a:rPr lang="en-US" dirty="0"/>
              <a:t>This may vary!</a:t>
            </a:r>
          </a:p>
          <a:p>
            <a:endParaRPr lang="en-US" dirty="0"/>
          </a:p>
          <a:p>
            <a:r>
              <a:rPr lang="en" sz="1400" dirty="0">
                <a:solidFill>
                  <a:srgbClr val="980000"/>
                </a:solidFill>
                <a:latin typeface="Bree Serif"/>
                <a:sym typeface="Bree Serif"/>
              </a:rPr>
              <a:t>{C or above is required in every music class}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50FF5-F591-1543-B5FB-9EEBD04E581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ENGL 1101 (Area I) - 3 </a:t>
            </a:r>
          </a:p>
          <a:p>
            <a:r>
              <a:rPr lang="en-US" dirty="0"/>
              <a:t>MATH 1101 (Area I) - 3 </a:t>
            </a:r>
          </a:p>
          <a:p>
            <a:r>
              <a:rPr lang="en-US" dirty="0"/>
              <a:t>FYOS 1001 - 1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MUSI 1810 </a:t>
            </a:r>
            <a:r>
              <a:rPr lang="en-US" i="1" dirty="0"/>
              <a:t>Lessons</a:t>
            </a:r>
            <a:r>
              <a:rPr lang="en-US" dirty="0"/>
              <a:t> - 2</a:t>
            </a:r>
          </a:p>
          <a:p>
            <a:r>
              <a:rPr lang="en-US" dirty="0"/>
              <a:t>MUSI 4*** </a:t>
            </a:r>
            <a:r>
              <a:rPr lang="en-US" i="1" dirty="0"/>
              <a:t>Large Ensemble </a:t>
            </a:r>
            <a:r>
              <a:rPr lang="en-US" dirty="0"/>
              <a:t>- 1 </a:t>
            </a:r>
          </a:p>
          <a:p>
            <a:r>
              <a:rPr lang="en-US" dirty="0"/>
              <a:t>MUSI 1100 </a:t>
            </a:r>
            <a:r>
              <a:rPr lang="en-US" i="1" dirty="0"/>
              <a:t>Theory </a:t>
            </a:r>
            <a:r>
              <a:rPr lang="en-US" dirty="0"/>
              <a:t>- 2 </a:t>
            </a:r>
          </a:p>
          <a:p>
            <a:r>
              <a:rPr lang="en-US" dirty="0"/>
              <a:t>MUSI 1110 </a:t>
            </a:r>
            <a:r>
              <a:rPr lang="en-US" i="1" dirty="0"/>
              <a:t>Aural Skills </a:t>
            </a:r>
            <a:r>
              <a:rPr lang="en-US" dirty="0"/>
              <a:t>- 2 </a:t>
            </a:r>
          </a:p>
          <a:p>
            <a:r>
              <a:rPr lang="en-US" dirty="0"/>
              <a:t>MUSI 2500 </a:t>
            </a:r>
            <a:r>
              <a:rPr lang="en-US" i="1" dirty="0"/>
              <a:t>Piano</a:t>
            </a:r>
            <a:r>
              <a:rPr lang="en-US" dirty="0"/>
              <a:t> - 1 </a:t>
            </a:r>
          </a:p>
          <a:p>
            <a:r>
              <a:rPr lang="en-US" dirty="0"/>
              <a:t>MUSI **** </a:t>
            </a:r>
            <a:r>
              <a:rPr lang="en-US" i="1" dirty="0"/>
              <a:t>major course</a:t>
            </a:r>
            <a:r>
              <a:rPr lang="en-US" dirty="0"/>
              <a:t> - 1 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/>
              <a:t>Total: 16 credit hours</a:t>
            </a:r>
          </a:p>
        </p:txBody>
      </p:sp>
    </p:spTree>
    <p:extLst>
      <p:ext uri="{BB962C8B-B14F-4D97-AF65-F5344CB8AC3E}">
        <p14:creationId xmlns:p14="http://schemas.microsoft.com/office/powerpoint/2010/main" val="146068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rPr>
              <a:t>Lessons Requirements</a:t>
            </a:r>
            <a:endParaRPr sz="3600" dirty="0">
              <a:solidFill>
                <a:srgbClr val="98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216575"/>
            <a:ext cx="8520600" cy="3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/>
              <a:t>MUSI 1810 - What’s included?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200" i="1" dirty="0"/>
          </a:p>
          <a:p>
            <a:pPr marL="457200" lvl="0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➢"/>
            </a:pPr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>Lesson: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 One hour with your applied instructor each week.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➢"/>
            </a:pPr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>Studio Class: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 All students in your studio meet together weekly to practice performing and giving constructive feedback. Most studios meet once a week. </a:t>
            </a:r>
            <a:endParaRPr sz="1200" i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➢"/>
            </a:pPr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>Common Hour: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 Wednesdays 1:50-2:40. This time is reserved for school-wide events like special workshops, performances, or master classes. Music students should not schedule CORE classes during this time.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10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rPr>
              <a:t>Large Ensemble Requirement</a:t>
            </a:r>
            <a:endParaRPr sz="3600" dirty="0">
              <a:solidFill>
                <a:srgbClr val="98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6743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Char char="➢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All School of Music students are required to participate in a Large Ensemble every semester that they are enrolled in lessons.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Font typeface="Calibri"/>
              <a:buChar char="➢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Students on School of Music Scholarships are required to participate in a Large Ensemble every semester that they receive scholarship funding.</a:t>
            </a: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Font typeface="Calibri"/>
              <a:buChar char="➢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Large ensemble assignments are based on your placement audition in August/January. 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>Voice/Piano/Guitar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: First year students will be placed into Glee Club. 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>Winds/Percussion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: Will be placed into Symphonic Band, Wind Symphony, or the Wind Ensemble/ Orchestra rotation based on audition.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>Strings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: Will be placed into Orchestra but are still required to audition for seating placement.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>
              <a:spcBef>
                <a:spcPts val="1000"/>
              </a:spcBef>
              <a:spcAft>
                <a:spcPts val="1600"/>
              </a:spcAft>
              <a:buSzPts val="1600"/>
              <a:buFont typeface="Calibri"/>
              <a:buChar char="➢"/>
            </a:pPr>
            <a:r>
              <a:rPr lang="en" sz="1600" i="1" dirty="0">
                <a:latin typeface="Calibri"/>
                <a:ea typeface="Calibri"/>
                <a:cs typeface="Calibri"/>
                <a:sym typeface="Calibri"/>
              </a:rPr>
              <a:t>Redcoat Marching Band does </a:t>
            </a:r>
            <a:r>
              <a:rPr lang="en" sz="1600" b="1" i="1" dirty="0"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" sz="1600" i="1" dirty="0">
                <a:latin typeface="Calibri"/>
                <a:ea typeface="Calibri"/>
                <a:cs typeface="Calibri"/>
                <a:sym typeface="Calibri"/>
              </a:rPr>
              <a:t> count as your Large Ensemble, it is an elective.</a:t>
            </a:r>
            <a:endParaRPr sz="16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rPr>
              <a:t>Ensemble Placement Auditions</a:t>
            </a:r>
            <a:endParaRPr sz="3600">
              <a:solidFill>
                <a:srgbClr val="98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306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➢"/>
            </a:pPr>
            <a:r>
              <a:rPr lang="en" dirty="0"/>
              <a:t>Auditions take place during the first week of class. Dates, times, and materials will be posted online at </a:t>
            </a:r>
            <a:r>
              <a:rPr lang="en" u="sng" dirty="0" err="1"/>
              <a:t>music.uga.edu</a:t>
            </a:r>
            <a:endParaRPr u="sng"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➢"/>
            </a:pPr>
            <a:r>
              <a:rPr lang="en" b="1" dirty="0"/>
              <a:t>Strings, Winds, Percussion </a:t>
            </a:r>
            <a:endParaRPr b="1"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Materials will be posted online. Begin working on these excerpts early!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Show up slightly before your designated audition time to sign up for a specific time slot.</a:t>
            </a:r>
            <a:endParaRPr dirty="0"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➢"/>
            </a:pPr>
            <a:r>
              <a:rPr lang="en" b="1" dirty="0"/>
              <a:t>Voice, Piano, Guitar</a:t>
            </a:r>
            <a:r>
              <a:rPr lang="en" dirty="0"/>
              <a:t> </a:t>
            </a:r>
            <a:endParaRPr dirty="0"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Your choir placement audition will not require any prepared material.</a:t>
            </a:r>
            <a:endParaRPr dirty="0"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Sign ups for choir hearings will be posted on the Choral Suite doors </a:t>
            </a:r>
            <a:r>
              <a:rPr lang="en" sz="1200" dirty="0"/>
              <a:t>(3rd floor, across from Music Library) </a:t>
            </a:r>
            <a:r>
              <a:rPr lang="en" dirty="0"/>
              <a:t>a few days before classes begin.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Students should plan to take MUSI 4700 or 4710 unless invited to participate in MUSI 4760.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980000"/>
                </a:solidFill>
                <a:latin typeface="Bree Serif"/>
                <a:ea typeface="Bree Serif"/>
                <a:cs typeface="Bree Serif"/>
                <a:sym typeface="Bree Serif"/>
              </a:rPr>
              <a:t>Class Piano</a:t>
            </a:r>
            <a:endParaRPr sz="3600" dirty="0">
              <a:solidFill>
                <a:srgbClr val="98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➢"/>
            </a:pPr>
            <a:r>
              <a:rPr lang="en" dirty="0"/>
              <a:t>Class piano requirements vary by major. </a:t>
            </a:r>
            <a:endParaRPr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➢"/>
            </a:pPr>
            <a:r>
              <a:rPr lang="en" dirty="0"/>
              <a:t>Piano majors are automatically exempt from this requirement.</a:t>
            </a:r>
            <a:endParaRPr dirty="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➢"/>
            </a:pPr>
            <a:r>
              <a:rPr lang="en" b="1" dirty="0"/>
              <a:t>Students with a strong piano background may consider taking the Class Piano Course Challenge exam to exempt some or all levels.</a:t>
            </a:r>
          </a:p>
          <a:p>
            <a:pPr lvl="1" indent="-342900">
              <a:buSzPts val="1800"/>
              <a:buChar char="➢"/>
            </a:pPr>
            <a:r>
              <a:rPr lang="en" b="1" dirty="0"/>
              <a:t>If you are interested, please ask your advisor during orientation!</a:t>
            </a:r>
            <a:endParaRPr b="1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3169</TotalTime>
  <Words>922</Words>
  <Application>Microsoft Macintosh PowerPoint</Application>
  <PresentationFormat>On-screen Show (16:9)</PresentationFormat>
  <Paragraphs>104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Bree Serif</vt:lpstr>
      <vt:lpstr>Arial</vt:lpstr>
      <vt:lpstr>Simple Light</vt:lpstr>
      <vt:lpstr>Welcome! Orientation 2024</vt:lpstr>
      <vt:lpstr>Majors</vt:lpstr>
      <vt:lpstr> Minors  &amp;  Certificates</vt:lpstr>
      <vt:lpstr>What Really Matters?  The requirements listed below are the most important to be aware of as a music major.  All others are included in CORE or music curriculum.</vt:lpstr>
      <vt:lpstr>Sample  Schedule  Year One: Fall</vt:lpstr>
      <vt:lpstr>Lessons Requirements</vt:lpstr>
      <vt:lpstr>Large Ensemble Requirement</vt:lpstr>
      <vt:lpstr>Ensemble Placement Auditions</vt:lpstr>
      <vt:lpstr>Class Piano</vt:lpstr>
      <vt:lpstr>Music Theory &amp; Aural Skills</vt:lpstr>
      <vt:lpstr>Important Dates</vt:lpstr>
      <vt:lpstr>Lockers</vt:lpstr>
      <vt:lpstr>PowerPoint Presentation</vt:lpstr>
      <vt:lpstr>Registration Reminders  </vt:lpstr>
      <vt:lpstr>Next Steps...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Information for  Music Majors</dc:title>
  <cp:lastModifiedBy>Heather M Gozdan-Bynum</cp:lastModifiedBy>
  <cp:revision>66</cp:revision>
  <cp:lastPrinted>2023-11-29T17:19:38Z</cp:lastPrinted>
  <dcterms:modified xsi:type="dcterms:W3CDTF">2024-03-20T12:40:16Z</dcterms:modified>
</cp:coreProperties>
</file>